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5"/>
  </p:sldMasterIdLst>
  <p:notesMasterIdLst>
    <p:notesMasterId r:id="rId8"/>
  </p:notesMasterIdLst>
  <p:handoutMasterIdLst>
    <p:handoutMasterId r:id="rId9"/>
  </p:handoutMasterIdLst>
  <p:sldIdLst>
    <p:sldId id="256" r:id="rId6"/>
    <p:sldId id="257" r:id="rId7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6D8828-1854-4D1F-9FF6-DF876B353ED9}" v="15" dt="2024-07-18T12:37:52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035" autoAdjust="0"/>
  </p:normalViewPr>
  <p:slideViewPr>
    <p:cSldViewPr snapToGrid="0">
      <p:cViewPr varScale="1">
        <p:scale>
          <a:sx n="90" d="100"/>
          <a:sy n="90" d="100"/>
        </p:scale>
        <p:origin x="1616" y="6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la Vayrynen" userId="71e112c1-239a-4c5f-97e5-ae42369c33b4" providerId="ADAL" clId="{FC6D8828-1854-4D1F-9FF6-DF876B353ED9}"/>
    <pc:docChg chg="custSel addSld delSld modSld modMainMaster">
      <pc:chgData name="Ulla Vayrynen" userId="71e112c1-239a-4c5f-97e5-ae42369c33b4" providerId="ADAL" clId="{FC6D8828-1854-4D1F-9FF6-DF876B353ED9}" dt="2024-07-18T12:38:15.554" v="72" actId="1076"/>
      <pc:docMkLst>
        <pc:docMk/>
      </pc:docMkLst>
      <pc:sldChg chg="delSp modSp mod delAnim modAnim">
        <pc:chgData name="Ulla Vayrynen" userId="71e112c1-239a-4c5f-97e5-ae42369c33b4" providerId="ADAL" clId="{FC6D8828-1854-4D1F-9FF6-DF876B353ED9}" dt="2024-07-18T12:38:15.554" v="72" actId="1076"/>
        <pc:sldMkLst>
          <pc:docMk/>
          <pc:sldMk cId="0" sldId="256"/>
        </pc:sldMkLst>
        <pc:spChg chg="del">
          <ac:chgData name="Ulla Vayrynen" userId="71e112c1-239a-4c5f-97e5-ae42369c33b4" providerId="ADAL" clId="{FC6D8828-1854-4D1F-9FF6-DF876B353ED9}" dt="2024-07-18T12:38:08.160" v="71" actId="478"/>
          <ac:spMkLst>
            <pc:docMk/>
            <pc:sldMk cId="0" sldId="256"/>
            <ac:spMk id="7" creationId="{00000000-0000-0000-0000-000000000000}"/>
          </ac:spMkLst>
        </pc:spChg>
        <pc:spChg chg="mod">
          <ac:chgData name="Ulla Vayrynen" userId="71e112c1-239a-4c5f-97e5-ae42369c33b4" providerId="ADAL" clId="{FC6D8828-1854-4D1F-9FF6-DF876B353ED9}" dt="2024-07-18T12:38:15.554" v="72" actId="1076"/>
          <ac:spMkLst>
            <pc:docMk/>
            <pc:sldMk cId="0" sldId="256"/>
            <ac:spMk id="8" creationId="{00000000-0000-0000-0000-000000000000}"/>
          </ac:spMkLst>
        </pc:spChg>
      </pc:sldChg>
      <pc:sldChg chg="add del">
        <pc:chgData name="Ulla Vayrynen" userId="71e112c1-239a-4c5f-97e5-ae42369c33b4" providerId="ADAL" clId="{FC6D8828-1854-4D1F-9FF6-DF876B353ED9}" dt="2024-07-15T14:49:38.161" v="45" actId="2696"/>
        <pc:sldMkLst>
          <pc:docMk/>
          <pc:sldMk cId="408658385" sldId="258"/>
        </pc:sldMkLst>
      </pc:sldChg>
      <pc:sldChg chg="new del">
        <pc:chgData name="Ulla Vayrynen" userId="71e112c1-239a-4c5f-97e5-ae42369c33b4" providerId="ADAL" clId="{FC6D8828-1854-4D1F-9FF6-DF876B353ED9}" dt="2024-07-15T14:48:27.027" v="38" actId="2696"/>
        <pc:sldMkLst>
          <pc:docMk/>
          <pc:sldMk cId="1761183661" sldId="258"/>
        </pc:sldMkLst>
      </pc:sldChg>
      <pc:sldChg chg="new del">
        <pc:chgData name="Ulla Vayrynen" userId="71e112c1-239a-4c5f-97e5-ae42369c33b4" providerId="ADAL" clId="{FC6D8828-1854-4D1F-9FF6-DF876B353ED9}" dt="2024-07-15T14:50:32.188" v="51" actId="2696"/>
        <pc:sldMkLst>
          <pc:docMk/>
          <pc:sldMk cId="4118585686" sldId="258"/>
        </pc:sldMkLst>
      </pc:sldChg>
      <pc:sldChg chg="new del">
        <pc:chgData name="Ulla Vayrynen" userId="71e112c1-239a-4c5f-97e5-ae42369c33b4" providerId="ADAL" clId="{FC6D8828-1854-4D1F-9FF6-DF876B353ED9}" dt="2024-07-15T14:50:29.867" v="50" actId="2696"/>
        <pc:sldMkLst>
          <pc:docMk/>
          <pc:sldMk cId="2697300124" sldId="259"/>
        </pc:sldMkLst>
      </pc:sldChg>
      <pc:sldChg chg="new del">
        <pc:chgData name="Ulla Vayrynen" userId="71e112c1-239a-4c5f-97e5-ae42369c33b4" providerId="ADAL" clId="{FC6D8828-1854-4D1F-9FF6-DF876B353ED9}" dt="2024-07-15T14:49:40.120" v="46" actId="2696"/>
        <pc:sldMkLst>
          <pc:docMk/>
          <pc:sldMk cId="2978367931" sldId="259"/>
        </pc:sldMkLst>
      </pc:sldChg>
      <pc:sldChg chg="new del">
        <pc:chgData name="Ulla Vayrynen" userId="71e112c1-239a-4c5f-97e5-ae42369c33b4" providerId="ADAL" clId="{FC6D8828-1854-4D1F-9FF6-DF876B353ED9}" dt="2024-07-15T14:48:33.523" v="39" actId="2696"/>
        <pc:sldMkLst>
          <pc:docMk/>
          <pc:sldMk cId="4189483916" sldId="259"/>
        </pc:sldMkLst>
      </pc:sldChg>
      <pc:sldChg chg="new del">
        <pc:chgData name="Ulla Vayrynen" userId="71e112c1-239a-4c5f-97e5-ae42369c33b4" providerId="ADAL" clId="{FC6D8828-1854-4D1F-9FF6-DF876B353ED9}" dt="2024-07-15T14:48:35.517" v="40" actId="2696"/>
        <pc:sldMkLst>
          <pc:docMk/>
          <pc:sldMk cId="177861135" sldId="260"/>
        </pc:sldMkLst>
      </pc:sldChg>
      <pc:sldMasterChg chg="delSp mod modSldLayout">
        <pc:chgData name="Ulla Vayrynen" userId="71e112c1-239a-4c5f-97e5-ae42369c33b4" providerId="ADAL" clId="{FC6D8828-1854-4D1F-9FF6-DF876B353ED9}" dt="2024-07-18T12:37:55.763" v="70" actId="478"/>
        <pc:sldMasterMkLst>
          <pc:docMk/>
          <pc:sldMasterMk cId="3659391583" sldId="2147483957"/>
        </pc:sldMasterMkLst>
        <pc:picChg chg="del">
          <ac:chgData name="Ulla Vayrynen" userId="71e112c1-239a-4c5f-97e5-ae42369c33b4" providerId="ADAL" clId="{FC6D8828-1854-4D1F-9FF6-DF876B353ED9}" dt="2024-07-15T14:50:11.377" v="47" actId="478"/>
          <ac:picMkLst>
            <pc:docMk/>
            <pc:sldMasterMk cId="3659391583" sldId="2147483957"/>
            <ac:picMk id="94" creationId="{4732B035-7DC9-457A-B11E-1F17E69F566A}"/>
          </ac:picMkLst>
        </pc:picChg>
        <pc:sldLayoutChg chg="mod">
          <pc:chgData name="Ulla Vayrynen" userId="71e112c1-239a-4c5f-97e5-ae42369c33b4" providerId="ADAL" clId="{FC6D8828-1854-4D1F-9FF6-DF876B353ED9}" dt="2024-07-15T14:48:55.385" v="41" actId="6014"/>
          <pc:sldLayoutMkLst>
            <pc:docMk/>
            <pc:sldMasterMk cId="3659391583" sldId="2147483957"/>
            <pc:sldLayoutMk cId="1047351132" sldId="2147483963"/>
          </pc:sldLayoutMkLst>
        </pc:sldLayoutChg>
        <pc:sldLayoutChg chg="mod">
          <pc:chgData name="Ulla Vayrynen" userId="71e112c1-239a-4c5f-97e5-ae42369c33b4" providerId="ADAL" clId="{FC6D8828-1854-4D1F-9FF6-DF876B353ED9}" dt="2024-07-15T14:49:12.893" v="42" actId="6014"/>
          <pc:sldLayoutMkLst>
            <pc:docMk/>
            <pc:sldMasterMk cId="3659391583" sldId="2147483957"/>
            <pc:sldLayoutMk cId="1092925983" sldId="2147483964"/>
          </pc:sldLayoutMkLst>
        </pc:sldLayoutChg>
        <pc:sldLayoutChg chg="delSp modSp mod delAnim modAnim">
          <pc:chgData name="Ulla Vayrynen" userId="71e112c1-239a-4c5f-97e5-ae42369c33b4" providerId="ADAL" clId="{FC6D8828-1854-4D1F-9FF6-DF876B353ED9}" dt="2024-07-18T12:37:55.763" v="70" actId="478"/>
          <pc:sldLayoutMkLst>
            <pc:docMk/>
            <pc:sldMasterMk cId="3659391583" sldId="2147483957"/>
            <pc:sldLayoutMk cId="3139943399" sldId="2147483976"/>
          </pc:sldLayoutMkLst>
          <pc:spChg chg="mod">
            <ac:chgData name="Ulla Vayrynen" userId="71e112c1-239a-4c5f-97e5-ae42369c33b4" providerId="ADAL" clId="{FC6D8828-1854-4D1F-9FF6-DF876B353ED9}" dt="2024-07-15T14:47:25.113" v="34" actId="20577"/>
            <ac:spMkLst>
              <pc:docMk/>
              <pc:sldMasterMk cId="3659391583" sldId="2147483957"/>
              <pc:sldLayoutMk cId="3139943399" sldId="2147483976"/>
              <ac:spMk id="2" creationId="{4BEC5FDF-A032-EC08-AFA9-6C821F2324C3}"/>
            </ac:spMkLst>
          </pc:spChg>
          <pc:spChg chg="del mod">
            <ac:chgData name="Ulla Vayrynen" userId="71e112c1-239a-4c5f-97e5-ae42369c33b4" providerId="ADAL" clId="{FC6D8828-1854-4D1F-9FF6-DF876B353ED9}" dt="2024-07-18T12:37:55.763" v="70" actId="478"/>
            <ac:spMkLst>
              <pc:docMk/>
              <pc:sldMasterMk cId="3659391583" sldId="2147483957"/>
              <pc:sldLayoutMk cId="3139943399" sldId="2147483976"/>
              <ac:spMk id="45" creationId="{D9FE3E1C-24B3-4F63-846C-260B4220AAC5}"/>
            </ac:spMkLst>
          </pc:spChg>
          <pc:spChg chg="mod">
            <ac:chgData name="Ulla Vayrynen" userId="71e112c1-239a-4c5f-97e5-ae42369c33b4" providerId="ADAL" clId="{FC6D8828-1854-4D1F-9FF6-DF876B353ED9}" dt="2024-07-18T12:37:22.413" v="54" actId="1076"/>
            <ac:spMkLst>
              <pc:docMk/>
              <pc:sldMasterMk cId="3659391583" sldId="2147483957"/>
              <pc:sldLayoutMk cId="3139943399" sldId="2147483976"/>
              <ac:spMk id="56323" creationId="{00000000-0000-0000-0000-000000000000}"/>
            </ac:spMkLst>
          </pc:spChg>
          <pc:picChg chg="del">
            <ac:chgData name="Ulla Vayrynen" userId="71e112c1-239a-4c5f-97e5-ae42369c33b4" providerId="ADAL" clId="{FC6D8828-1854-4D1F-9FF6-DF876B353ED9}" dt="2024-07-18T12:33:37.045" v="52" actId="478"/>
            <ac:picMkLst>
              <pc:docMk/>
              <pc:sldMasterMk cId="3659391583" sldId="2147483957"/>
              <pc:sldLayoutMk cId="3139943399" sldId="2147483976"/>
              <ac:picMk id="63" creationId="{00000000-0000-0000-0000-00000000000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7/18/2024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6000" y="4395866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0" y="6465593"/>
            <a:ext cx="9956800" cy="405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EC5FDF-A032-EC08-AFA9-6C821F2324C3}"/>
              </a:ext>
            </a:extLst>
          </p:cNvPr>
          <p:cNvSpPr txBox="1"/>
          <p:nvPr userDrawn="1"/>
        </p:nvSpPr>
        <p:spPr>
          <a:xfrm>
            <a:off x="126000" y="826450"/>
            <a:ext cx="94951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</a:rPr>
              <a:t>EO for Africa Symposium 2024</a:t>
            </a:r>
          </a:p>
          <a:p>
            <a:pPr algn="l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23 - 26 September 2024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ESA | ESRIN, Frascati (IT)</a:t>
            </a:r>
          </a:p>
        </p:txBody>
      </p: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43" grpId="0" build="allAtOnce"/>
      <p:bldP spid="44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1094971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3705" y="143043"/>
            <a:ext cx="6459496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365" y="1092253"/>
            <a:ext cx="11764800" cy="519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" y="6455517"/>
            <a:ext cx="9956800" cy="40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3" r:id="rId2"/>
    <p:sldLayoutId id="2147483964" r:id="rId3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24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3421616"/>
            <a:ext cx="11913401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OF PRESENTATION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86565" y="5233336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15/07/2024</a:t>
            </a: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page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3960ED60-8A23-46C4-B339-32CD106C96D9}" vid="{FD0E5E75-7717-46C2-B7DD-6B9340E741A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2024-07-14T22:00:00+00:00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N/A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schemas.microsoft.com/sharepoint/v3/fields"/>
    <ds:schemaRef ds:uri="http://schemas.microsoft.com/office/2006/metadata/properties"/>
    <ds:schemaRef ds:uri="http://schemas.microsoft.com/sharepoint/v4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dc99d1b-0883-4f2c-a8e6-6d8ebaa0e5d6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29</TotalTime>
  <Words>5</Words>
  <Application>Microsoft Office PowerPoint</Application>
  <PresentationFormat>Custom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Presentation page</vt:lpstr>
      <vt:lpstr>PowerPoint Presentation</vt:lpstr>
      <vt:lpstr>PowerPoint Presentation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Ulla</dc:creator>
  <cp:keywords/>
  <dc:description/>
  <cp:lastModifiedBy>Ulla Vayrynen</cp:lastModifiedBy>
  <cp:revision>1</cp:revision>
  <cp:lastPrinted>2008-08-26T16:26:23Z</cp:lastPrinted>
  <dcterms:created xsi:type="dcterms:W3CDTF">2024-07-15T14:21:01Z</dcterms:created>
  <dcterms:modified xsi:type="dcterms:W3CDTF">2024-07-18T12:38:16Z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Ulla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N/A</vt:lpwstr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2024-07-14T22:00:00Z</vt:filetime>
  </property>
  <property fmtid="{D5CDD505-2E9C-101B-9397-08002B2CF9AE}" pid="30" name="Organisational_x0020_entity">
    <vt:lpwstr/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